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70" r:id="rId4"/>
    <p:sldId id="266" r:id="rId5"/>
    <p:sldId id="268" r:id="rId6"/>
    <p:sldId id="269" r:id="rId7"/>
    <p:sldId id="271" r:id="rId8"/>
    <p:sldId id="272" r:id="rId9"/>
    <p:sldId id="267" r:id="rId10"/>
  </p:sldIdLst>
  <p:sldSz cx="9144000" cy="6858000" type="screen4x3"/>
  <p:notesSz cx="6858000" cy="9144000"/>
  <p:photoAlbum layout="1pic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5B84C-57EC-4C5A-8DDF-0B8693C66B3E}" type="datetimeFigureOut">
              <a:rPr lang="fr-CA" smtClean="0"/>
              <a:t>2011-04-25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25BB0-24AD-4002-B311-5756B2DD5A2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7146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C994-EEEE-45AA-A8CB-4391E3C2D874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1984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AB7B-CB02-4F54-AB9F-51FE6D3EE418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467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0037-1C84-45F3-AF0A-566E1EAA0BB9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7081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822E8-89FC-475F-B516-0AC37AE7C8EB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713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557F-8721-4C31-8A42-A684D53B2DC2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2769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154-4017-4744-8DDE-AB68A82F7D76}" type="datetime1">
              <a:rPr lang="fr-CA" smtClean="0"/>
              <a:t>2011-04-25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0672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A097-8451-4A6C-BD71-49998185A5A5}" type="datetime1">
              <a:rPr lang="fr-CA" smtClean="0"/>
              <a:t>2011-04-25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99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6930-5343-4624-B60F-B1C7D39AABEA}" type="datetime1">
              <a:rPr lang="fr-CA" smtClean="0"/>
              <a:t>2011-04-25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8001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F54BF-FAB3-4A66-8314-F19C92656F9F}" type="datetime1">
              <a:rPr lang="fr-CA" smtClean="0"/>
              <a:t>2011-04-25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7428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A46B-86DF-4522-BCAD-5CB8D9D285E8}" type="datetime1">
              <a:rPr lang="fr-CA" smtClean="0"/>
              <a:t>2011-04-25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943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45BB-378D-47B2-9083-27EF19DE2D7E}" type="datetime1">
              <a:rPr lang="fr-CA" smtClean="0"/>
              <a:t>2011-04-25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63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C8BC0-7452-4E8F-873F-8414C59003E3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28A01-8D92-4265-A6E4-7F12242EB4F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74305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Mes vacances dans l’Ouest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par Votre nom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8831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9935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77200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6312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334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35081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6426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6234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PT H-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94596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23</Words>
  <Application>Microsoft Office PowerPoint</Application>
  <PresentationFormat>Affichage à l'écran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Mes vacances dans l’Ouest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 vacances dans l’Ouest</dc:title>
  <dc:creator>Michèle Simond</dc:creator>
  <cp:lastModifiedBy>Michèle Simond</cp:lastModifiedBy>
  <cp:revision>3</cp:revision>
  <dcterms:created xsi:type="dcterms:W3CDTF">2011-04-25T10:38:33Z</dcterms:created>
  <dcterms:modified xsi:type="dcterms:W3CDTF">2011-04-25T11:19:46Z</dcterms:modified>
</cp:coreProperties>
</file>